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08" r:id="rId2"/>
  </p:sldIdLst>
  <p:sldSz cx="9144000" cy="6858000" type="screen4x3"/>
  <p:notesSz cx="6797675" cy="9928225"/>
  <p:custDataLst>
    <p:tags r:id="rId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n" initials="ZKM" lastIdx="16" clrIdx="0"/>
  <p:cmAuthor id="1" name="Комлик Олег Геннадьевич" initials="КОГ" lastIdx="8" clrIdx="1">
    <p:extLst>
      <p:ext uri="{19B8F6BF-5375-455C-9EA6-DF929625EA0E}">
        <p15:presenceInfo xmlns:p15="http://schemas.microsoft.com/office/powerpoint/2012/main" userId="Комлик Олег Геннадьевич" providerId="None"/>
      </p:ext>
    </p:extLst>
  </p:cmAuthor>
  <p:cmAuthor id="2" name="KZ" initials="K" lastIdx="7" clrIdx="2">
    <p:extLst>
      <p:ext uri="{19B8F6BF-5375-455C-9EA6-DF929625EA0E}">
        <p15:presenceInfo xmlns:p15="http://schemas.microsoft.com/office/powerpoint/2012/main" userId="K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817F"/>
    <a:srgbClr val="3E5057"/>
    <a:srgbClr val="8BC540"/>
    <a:srgbClr val="DCDEE0"/>
    <a:srgbClr val="CACCCB"/>
    <a:srgbClr val="F2F3F2"/>
    <a:srgbClr val="ABBCC3"/>
    <a:srgbClr val="FFFFFF"/>
    <a:srgbClr val="2E3C41"/>
    <a:srgbClr val="EA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5880" autoAdjust="0"/>
  </p:normalViewPr>
  <p:slideViewPr>
    <p:cSldViewPr snapToGrid="0">
      <p:cViewPr varScale="1">
        <p:scale>
          <a:sx n="57" d="100"/>
          <a:sy n="57" d="100"/>
        </p:scale>
        <p:origin x="123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3216" y="-67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6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6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F21F0-B5AA-44B3-A1D1-861E42B1959A}" type="datetimeFigureOut">
              <a:rPr lang="ru-RU" smtClean="0"/>
              <a:pPr/>
              <a:t>09.06.2018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335"/>
            <a:ext cx="2946400" cy="4972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335"/>
            <a:ext cx="2946400" cy="4972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FAFEC-A59F-456E-8DE8-E6C8C6BD78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09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fld id="{66ED5F50-9CB4-4354-93D5-81E7382320EB}" type="datetimeFigureOut">
              <a:rPr lang="ru-RU" smtClean="0"/>
              <a:pPr/>
              <a:t>09.06.2018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fld id="{BFF26E4C-C26C-4AB6-BC3B-0231819F3AB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757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  <a:sym typeface="Tahoma" panose="020B060403050404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  <a:sym typeface="Tahoma" panose="020B060403050404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  <a:sym typeface="Tahoma" panose="020B060403050404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  <a:sym typeface="Tahoma" panose="020B060403050404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  <a:sym typeface="Tahom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5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Picture 7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bject 2"/>
          <p:cNvSpPr txBox="1">
            <a:spLocks noGrp="1"/>
          </p:cNvSpPr>
          <p:nvPr>
            <p:ph type="title" hasCustomPrompt="1"/>
          </p:nvPr>
        </p:nvSpPr>
        <p:spPr>
          <a:xfrm>
            <a:off x="361506" y="1851757"/>
            <a:ext cx="8418070" cy="404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2600">
                <a:solidFill>
                  <a:schemeClr val="accent6"/>
                </a:solidFill>
                <a:latin typeface="+mj-lt"/>
              </a:defRPr>
            </a:lvl1pPr>
          </a:lstStyle>
          <a:p>
            <a:pPr marL="11132" marR="4453">
              <a:lnSpc>
                <a:spcPct val="101099"/>
              </a:lnSpc>
              <a:tabLst>
                <a:tab pos="2316476" algn="l"/>
              </a:tabLst>
            </a:pPr>
            <a:r>
              <a:rPr lang="ru-RU" sz="2600" dirty="0" smtClean="0">
                <a:latin typeface="Arial"/>
                <a:cs typeface="Arial"/>
              </a:rPr>
              <a:t>Название презентации</a:t>
            </a:r>
            <a:endParaRPr sz="2600" dirty="0">
              <a:latin typeface="Arial"/>
              <a:cs typeface="Arial"/>
            </a:endParaRPr>
          </a:p>
        </p:txBody>
      </p:sp>
      <p:pic>
        <p:nvPicPr>
          <p:cNvPr id="8" name="Изображение 14" descr="1_Визитная карточка-04.png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518"/>
          <a:stretch/>
        </p:blipFill>
        <p:spPr>
          <a:xfrm>
            <a:off x="8225284" y="504889"/>
            <a:ext cx="554292" cy="546271"/>
          </a:xfrm>
          <a:prstGeom prst="rect">
            <a:avLst/>
          </a:prstGeom>
        </p:spPr>
      </p:pic>
      <p:grpSp>
        <p:nvGrpSpPr>
          <p:cNvPr id="5" name="Группа 4"/>
          <p:cNvGrpSpPr/>
          <p:nvPr userDrawn="1"/>
        </p:nvGrpSpPr>
        <p:grpSpPr>
          <a:xfrm>
            <a:off x="361506" y="1198816"/>
            <a:ext cx="8420988" cy="4460369"/>
            <a:chOff x="361506" y="1198816"/>
            <a:chExt cx="8420988" cy="4460369"/>
          </a:xfrm>
        </p:grpSpPr>
        <p:cxnSp>
          <p:nvCxnSpPr>
            <p:cNvPr id="3" name="Прямая соединительная линия 2"/>
            <p:cNvCxnSpPr/>
            <p:nvPr userDrawn="1"/>
          </p:nvCxnSpPr>
          <p:spPr>
            <a:xfrm>
              <a:off x="361506" y="1198816"/>
              <a:ext cx="8420988" cy="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 userDrawn="1"/>
          </p:nvCxnSpPr>
          <p:spPr>
            <a:xfrm>
              <a:off x="361506" y="5659185"/>
              <a:ext cx="8420988" cy="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3"/>
          <p:cNvSpPr>
            <a:spLocks noGrp="1" noChangeArrowheads="1"/>
          </p:cNvSpPr>
          <p:nvPr userDrawn="1">
            <p:ph type="subTitle" idx="1" hasCustomPrompt="1"/>
          </p:nvPr>
        </p:nvSpPr>
        <p:spPr>
          <a:xfrm>
            <a:off x="361505" y="3711292"/>
            <a:ext cx="8418071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zh-CN" noProof="0" dirty="0" smtClean="0"/>
              <a:t>Адресат презентации, дата</a:t>
            </a:r>
          </a:p>
        </p:txBody>
      </p:sp>
    </p:spTree>
    <p:extLst>
      <p:ext uri="{BB962C8B-B14F-4D97-AF65-F5344CB8AC3E}">
        <p14:creationId xmlns:p14="http://schemas.microsoft.com/office/powerpoint/2010/main" val="167752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1080809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1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0" name="Picture 7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360000" y="6609811"/>
            <a:ext cx="8136000" cy="138499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l">
              <a:buNone/>
              <a:defRPr sz="9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pPr lvl="0"/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6419834"/>
            <a:ext cx="8136000" cy="138499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algn="l">
              <a:buNone/>
              <a:defRPr sz="900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pPr lvl="0"/>
            <a:r>
              <a:rPr lang="ru-RU" dirty="0" smtClean="0"/>
              <a:t>1 Сноска</a:t>
            </a:r>
            <a:endParaRPr lang="ru-RU" dirty="0"/>
          </a:p>
        </p:txBody>
      </p:sp>
      <p:sp>
        <p:nvSpPr>
          <p:cNvPr id="10" name="McK 2. Slide Title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360000" y="266843"/>
            <a:ext cx="8424000" cy="32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accent6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pPr marL="0" lvl="0" defTabSz="457200" hangingPunct="0">
              <a:lnSpc>
                <a:spcPts val="2500"/>
              </a:lnSpc>
            </a:pPr>
            <a:r>
              <a:rPr lang="ru-RU" altLang="zh-CN" dirty="0" smtClean="0"/>
              <a:t>Образец заголовка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17810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4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0" name="Picture 7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McK 2. Slide Title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360000" y="266843"/>
            <a:ext cx="8424000" cy="32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accent6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pPr marL="0" lvl="0" defTabSz="457200" hangingPunct="0">
              <a:lnSpc>
                <a:spcPts val="2500"/>
              </a:lnSpc>
            </a:pPr>
            <a:r>
              <a:rPr lang="ru-RU" altLang="zh-CN" dirty="0" smtClean="0"/>
              <a:t>Образец заголовка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402341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DF0B63-64DC-4B11-86A1-545D60ACF3CF}" type="datetimeFigureOut">
              <a:rPr lang="ru-RU" smtClean="0"/>
              <a:pPr/>
              <a:t>09.06.2018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49B0E5-A3FC-465D-9271-12E2BD48A1D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7863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84813824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41" name="think-cell Slide" r:id="rId9" imgW="360" imgH="360" progId="TCLayout.ActiveDocument.1">
                  <p:embed/>
                </p:oleObj>
              </mc:Choice>
              <mc:Fallback>
                <p:oleObj name="think-cell Slide" r:id="rId9" imgW="360" imgH="360" progId="TCLayout.ActiveDocument.1">
                  <p:embed/>
                  <p:pic>
                    <p:nvPicPr>
                      <p:cNvPr id="0" name="Picture 7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McK 2. Slide Title"/>
          <p:cNvSpPr>
            <a:spLocks noGrp="1" noChangeArrowheads="1"/>
          </p:cNvSpPr>
          <p:nvPr>
            <p:ph type="title"/>
            <p:custDataLst>
              <p:tags r:id="rId8"/>
            </p:custDataLst>
          </p:nvPr>
        </p:nvSpPr>
        <p:spPr bwMode="auto">
          <a:xfrm>
            <a:off x="360000" y="266843"/>
            <a:ext cx="8424000" cy="32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0" defTabSz="457200" hangingPunct="0">
              <a:lnSpc>
                <a:spcPts val="2500"/>
              </a:lnSpc>
            </a:pPr>
            <a:r>
              <a:rPr lang="ru-RU" altLang="zh-CN" dirty="0" smtClean="0"/>
              <a:t>Образец заголовка</a:t>
            </a:r>
            <a:endParaRPr lang="en-US" altLang="zh-CN" dirty="0" smtClean="0"/>
          </a:p>
        </p:txBody>
      </p:sp>
      <p:sp>
        <p:nvSpPr>
          <p:cNvPr id="6" name="Shape 233"/>
          <p:cNvSpPr>
            <a:spLocks noChangeArrowheads="1"/>
          </p:cNvSpPr>
          <p:nvPr userDrawn="1"/>
        </p:nvSpPr>
        <p:spPr bwMode="auto">
          <a:xfrm>
            <a:off x="8754110" y="6613273"/>
            <a:ext cx="288000" cy="131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742950" indent="-28575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143000" indent="-22860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600200" indent="-22860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057400" indent="-22860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ctr" eaLnBrk="1">
              <a:lnSpc>
                <a:spcPts val="1050"/>
              </a:lnSpc>
            </a:pPr>
            <a:fld id="{9341A735-39CE-4E30-A45B-8F69B017A70B}" type="slidenum">
              <a:rPr lang="ru-RU" altLang="ru-RU" sz="900" b="1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rPr>
              <a:pPr algn="ctr" eaLnBrk="1">
                <a:lnSpc>
                  <a:spcPts val="1050"/>
                </a:lnSpc>
              </a:pPr>
              <a:t>‹#›</a:t>
            </a:fld>
            <a:r>
              <a:rPr lang="ru-RU" altLang="ru-RU" sz="9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rPr>
              <a:t>￼</a:t>
            </a:r>
          </a:p>
        </p:txBody>
      </p:sp>
    </p:spTree>
    <p:extLst>
      <p:ext uri="{BB962C8B-B14F-4D97-AF65-F5344CB8AC3E}">
        <p14:creationId xmlns:p14="http://schemas.microsoft.com/office/powerpoint/2010/main" val="44106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1" r:id="rId2"/>
    <p:sldLayoutId id="2147483653" r:id="rId3"/>
    <p:sldLayoutId id="214748365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0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  <a:sym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360000" y="6545341"/>
            <a:ext cx="8136000" cy="138499"/>
          </a:xfrm>
        </p:spPr>
        <p:txBody>
          <a:bodyPr/>
          <a:lstStyle/>
          <a:p>
            <a:r>
              <a:rPr lang="ru-RU" baseline="30000" dirty="0" smtClean="0"/>
              <a:t>1</a:t>
            </a:r>
            <a:r>
              <a:rPr lang="ru-RU" dirty="0" smtClean="0"/>
              <a:t> Перечень застройщиков приведен на слайде </a:t>
            </a:r>
            <a:r>
              <a:rPr lang="en-US" dirty="0"/>
              <a:t>2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60000" y="266843"/>
            <a:ext cx="8424000" cy="307777"/>
          </a:xfrm>
        </p:spPr>
        <p:txBody>
          <a:bodyPr/>
          <a:lstStyle/>
          <a:p>
            <a:r>
              <a:rPr lang="ru-RU" dirty="0" smtClean="0"/>
              <a:t>Значения базовых ставок ДОМ.РФ и РОССИЙСКОГО КАПИТАЛА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/>
          </p:nvPr>
        </p:nvGraphicFramePr>
        <p:xfrm>
          <a:off x="360363" y="588963"/>
          <a:ext cx="8420100" cy="600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3" name="Лист" r:id="rId3" imgW="8420044" imgH="5753160" progId="Excel.Sheet.12">
                  <p:embed/>
                </p:oleObj>
              </mc:Choice>
              <mc:Fallback>
                <p:oleObj name="Лист" r:id="rId3" imgW="8420044" imgH="5753160" progId="Excel.Sheet.12">
                  <p:embed/>
                  <p:pic>
                    <p:nvPicPr>
                      <p:cNvPr id="6" name="Объект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0363" y="588963"/>
                        <a:ext cx="8420100" cy="6003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Стрелка вниз 6"/>
          <p:cNvSpPr>
            <a:spLocks noChangeAspect="1"/>
          </p:cNvSpPr>
          <p:nvPr/>
        </p:nvSpPr>
        <p:spPr>
          <a:xfrm>
            <a:off x="5511884" y="2393354"/>
            <a:ext cx="144000" cy="174188"/>
          </a:xfrm>
          <a:prstGeom prst="downArrow">
            <a:avLst/>
          </a:prstGeom>
          <a:solidFill>
            <a:schemeClr val="accent6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8" name="Стрелка вниз 7"/>
          <p:cNvSpPr>
            <a:spLocks noChangeAspect="1"/>
          </p:cNvSpPr>
          <p:nvPr/>
        </p:nvSpPr>
        <p:spPr>
          <a:xfrm>
            <a:off x="5511884" y="2114909"/>
            <a:ext cx="144000" cy="174188"/>
          </a:xfrm>
          <a:prstGeom prst="downArrow">
            <a:avLst/>
          </a:prstGeom>
          <a:solidFill>
            <a:schemeClr val="accent6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0" name="Стрелка вниз 9"/>
          <p:cNvSpPr>
            <a:spLocks noChangeAspect="1"/>
          </p:cNvSpPr>
          <p:nvPr/>
        </p:nvSpPr>
        <p:spPr>
          <a:xfrm>
            <a:off x="5511884" y="1836465"/>
            <a:ext cx="144000" cy="174188"/>
          </a:xfrm>
          <a:prstGeom prst="downArrow">
            <a:avLst/>
          </a:prstGeom>
          <a:solidFill>
            <a:schemeClr val="accent6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1" name="Стрелка вниз 10"/>
          <p:cNvSpPr>
            <a:spLocks noChangeAspect="1"/>
          </p:cNvSpPr>
          <p:nvPr/>
        </p:nvSpPr>
        <p:spPr>
          <a:xfrm>
            <a:off x="5511884" y="1483763"/>
            <a:ext cx="144000" cy="174188"/>
          </a:xfrm>
          <a:prstGeom prst="downArrow">
            <a:avLst/>
          </a:prstGeom>
          <a:solidFill>
            <a:schemeClr val="accent6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2" name="Стрелка вниз 11"/>
          <p:cNvSpPr>
            <a:spLocks noChangeAspect="1"/>
          </p:cNvSpPr>
          <p:nvPr/>
        </p:nvSpPr>
        <p:spPr>
          <a:xfrm>
            <a:off x="5511884" y="1221989"/>
            <a:ext cx="144000" cy="174188"/>
          </a:xfrm>
          <a:prstGeom prst="downArrow">
            <a:avLst/>
          </a:prstGeom>
          <a:solidFill>
            <a:schemeClr val="accent6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5" name="Стрелка вниз 14"/>
          <p:cNvSpPr>
            <a:spLocks noChangeAspect="1"/>
          </p:cNvSpPr>
          <p:nvPr/>
        </p:nvSpPr>
        <p:spPr>
          <a:xfrm>
            <a:off x="5511884" y="928525"/>
            <a:ext cx="144000" cy="174188"/>
          </a:xfrm>
          <a:prstGeom prst="downArrow">
            <a:avLst/>
          </a:prstGeom>
          <a:solidFill>
            <a:schemeClr val="accent6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6" name="Стрелка вниз 15"/>
          <p:cNvSpPr>
            <a:spLocks noChangeAspect="1"/>
          </p:cNvSpPr>
          <p:nvPr/>
        </p:nvSpPr>
        <p:spPr>
          <a:xfrm>
            <a:off x="5511884" y="3302404"/>
            <a:ext cx="144000" cy="174188"/>
          </a:xfrm>
          <a:prstGeom prst="downArrow">
            <a:avLst/>
          </a:prstGeom>
          <a:solidFill>
            <a:schemeClr val="accent6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3" name="Стрелка вниз 12"/>
          <p:cNvSpPr>
            <a:spLocks noChangeAspect="1"/>
          </p:cNvSpPr>
          <p:nvPr/>
        </p:nvSpPr>
        <p:spPr>
          <a:xfrm>
            <a:off x="5511884" y="3021178"/>
            <a:ext cx="144000" cy="174188"/>
          </a:xfrm>
          <a:prstGeom prst="downArrow">
            <a:avLst/>
          </a:prstGeom>
          <a:solidFill>
            <a:schemeClr val="accent6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7" name="Стрелка вниз 16"/>
          <p:cNvSpPr>
            <a:spLocks noChangeAspect="1"/>
          </p:cNvSpPr>
          <p:nvPr/>
        </p:nvSpPr>
        <p:spPr>
          <a:xfrm>
            <a:off x="5511884" y="2733513"/>
            <a:ext cx="144000" cy="174188"/>
          </a:xfrm>
          <a:prstGeom prst="downArrow">
            <a:avLst/>
          </a:prstGeom>
          <a:solidFill>
            <a:schemeClr val="accent6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8" name="Стрелка вниз 17"/>
          <p:cNvSpPr>
            <a:spLocks noChangeAspect="1"/>
          </p:cNvSpPr>
          <p:nvPr/>
        </p:nvSpPr>
        <p:spPr>
          <a:xfrm>
            <a:off x="5511884" y="6030994"/>
            <a:ext cx="144000" cy="174188"/>
          </a:xfrm>
          <a:prstGeom prst="downArrow">
            <a:avLst/>
          </a:prstGeom>
          <a:solidFill>
            <a:schemeClr val="accent6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136287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8JtFRgGC0G9_0Un4xRMu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8JtFRgGC0G9_0Un4xRMu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8JtFRgGC0G9_0Un4xRMuA"/>
</p:tagLst>
</file>

<file path=ppt/theme/theme1.xml><?xml version="1.0" encoding="utf-8"?>
<a:theme xmlns:a="http://schemas.openxmlformats.org/drawingml/2006/main" name="Тема Office">
  <a:themeElements>
    <a:clrScheme name="АИЖК">
      <a:dk1>
        <a:srgbClr val="3E5057"/>
      </a:dk1>
      <a:lt1>
        <a:sysClr val="window" lastClr="FFFFFF"/>
      </a:lt1>
      <a:dk2>
        <a:srgbClr val="3E5057"/>
      </a:dk2>
      <a:lt2>
        <a:srgbClr val="FFFFFF"/>
      </a:lt2>
      <a:accent1>
        <a:srgbClr val="DCDEE0"/>
      </a:accent1>
      <a:accent2>
        <a:srgbClr val="A6AAA9"/>
      </a:accent2>
      <a:accent3>
        <a:srgbClr val="7F7F7F"/>
      </a:accent3>
      <a:accent4>
        <a:srgbClr val="3E5057"/>
      </a:accent4>
      <a:accent5>
        <a:srgbClr val="A6AAA9"/>
      </a:accent5>
      <a:accent6>
        <a:srgbClr val="8FC54C"/>
      </a:accent6>
      <a:hlink>
        <a:srgbClr val="8FC54C"/>
      </a:hlink>
      <a:folHlink>
        <a:srgbClr val="3E5057"/>
      </a:folHlink>
    </a:clrScheme>
    <a:fontScheme name="Другая 3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AHML_4.pptx [только чтение]" id="{683D8B4C-CCED-4A32-AB74-DC63D92A5C4B}" vid="{85563BA2-75FB-4245-8164-76E951ED826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29501</TotalTime>
  <Words>14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Tahoma</vt:lpstr>
      <vt:lpstr>Тема Office</vt:lpstr>
      <vt:lpstr>think-cell Slide</vt:lpstr>
      <vt:lpstr>Лист</vt:lpstr>
      <vt:lpstr>Значения базовых ставок ДОМ.РФ и РОССИЙСКОГО КАПИТАЛА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  Материалы ко встрече с И.И. Ивановым  9 августа 2016 г.</dc:title>
  <dc:creator>Туманов Андрей Анатольевич</dc:creator>
  <cp:lastModifiedBy>Людмила Дорошенко</cp:lastModifiedBy>
  <cp:revision>2366</cp:revision>
  <cp:lastPrinted>2018-03-28T14:00:34Z</cp:lastPrinted>
  <dcterms:created xsi:type="dcterms:W3CDTF">2017-03-22T09:24:22Z</dcterms:created>
  <dcterms:modified xsi:type="dcterms:W3CDTF">2018-06-09T03:02:49Z</dcterms:modified>
</cp:coreProperties>
</file>